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34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0" d="100"/>
          <a:sy n="70" d="100"/>
        </p:scale>
        <p:origin x="137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F758/IBM-DS-Capstone-Project/blob/e840036a992ad5736be9fe66f804568c173d4b8d/Week%201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Teryll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Felix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26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October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REST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Generate landing Class from Outcome column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GridSearchCV</a:t>
            </a:r>
            <a:r>
              <a:rPr lang="en-US" sz="7600">
                <a:solidFill>
                  <a:schemeClr val="bg2">
                    <a:lumMod val="50000"/>
                  </a:schemeClr>
                </a:solidFill>
                <a:latin typeface="Abadi"/>
              </a:rPr>
              <a:t> to find best fit model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535A6D12-4BC4-617F-D284-EAA1A4A074A4}"/>
              </a:ext>
            </a:extLst>
          </p:cNvPr>
          <p:cNvSpPr/>
          <p:nvPr/>
        </p:nvSpPr>
        <p:spPr>
          <a:xfrm>
            <a:off x="4569126" y="2770770"/>
            <a:ext cx="2679011" cy="73800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SpaceX REST API</a:t>
            </a:r>
          </a:p>
        </p:txBody>
      </p:sp>
      <p:sp>
        <p:nvSpPr>
          <p:cNvPr id="8" name="Rounded Rectangle 2">
            <a:extLst>
              <a:ext uri="{FF2B5EF4-FFF2-40B4-BE49-F238E27FC236}">
                <a16:creationId xmlns:a16="http://schemas.microsoft.com/office/drawing/2014/main" id="{2FEB132F-1844-0CB9-70B7-320C9D0AD6AA}"/>
              </a:ext>
            </a:extLst>
          </p:cNvPr>
          <p:cNvSpPr/>
          <p:nvPr/>
        </p:nvSpPr>
        <p:spPr>
          <a:xfrm>
            <a:off x="4569126" y="3833899"/>
            <a:ext cx="2679011" cy="73800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JSON</a:t>
            </a:r>
          </a:p>
        </p:txBody>
      </p:sp>
      <p:sp>
        <p:nvSpPr>
          <p:cNvPr id="9" name="Rounded Rectangle 3">
            <a:extLst>
              <a:ext uri="{FF2B5EF4-FFF2-40B4-BE49-F238E27FC236}">
                <a16:creationId xmlns:a16="http://schemas.microsoft.com/office/drawing/2014/main" id="{B5AFEA64-5867-DEEC-5CDD-D0690CD29F78}"/>
              </a:ext>
            </a:extLst>
          </p:cNvPr>
          <p:cNvSpPr/>
          <p:nvPr/>
        </p:nvSpPr>
        <p:spPr>
          <a:xfrm>
            <a:off x="4569126" y="4905053"/>
            <a:ext cx="2679011" cy="73800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DataFrame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7F11C49-4FDB-4E84-2D35-3DBD6CC27AA3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5908632" y="4571900"/>
            <a:ext cx="0" cy="33315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B57EB68-E7C4-C8D6-AEC3-DEF95816AC8E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5908632" y="3508771"/>
            <a:ext cx="0" cy="32512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38404D6-46EF-A7AF-F109-897CE0900E36}"/>
              </a:ext>
            </a:extLst>
          </p:cNvPr>
          <p:cNvSpPr txBox="1"/>
          <p:nvPr/>
        </p:nvSpPr>
        <p:spPr>
          <a:xfrm>
            <a:off x="5090363" y="1897137"/>
            <a:ext cx="16365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3200" dirty="0"/>
              <a:t>REST API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84231-09D7-A7A4-1783-0C3B263E8243}"/>
              </a:ext>
            </a:extLst>
          </p:cNvPr>
          <p:cNvSpPr txBox="1"/>
          <p:nvPr/>
        </p:nvSpPr>
        <p:spPr>
          <a:xfrm>
            <a:off x="1152137" y="1663437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600" dirty="0">
                <a:hlinkClick r:id="rId3"/>
              </a:rPr>
              <a:t>Notebook Link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384739-A8A4-B5DB-159E-85FD9EFB10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130" y="35539"/>
            <a:ext cx="10515600" cy="1500206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E3F341-EA2A-FE18-A69E-5B3364654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253" y="489858"/>
            <a:ext cx="7762989" cy="636814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3729870-2A9C-2D7E-0D56-8EF7314D3158}"/>
              </a:ext>
            </a:extLst>
          </p:cNvPr>
          <p:cNvSpPr txBox="1"/>
          <p:nvPr/>
        </p:nvSpPr>
        <p:spPr>
          <a:xfrm>
            <a:off x="500744" y="2473600"/>
            <a:ext cx="3973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Screenshot of SpaceX API Call</a:t>
            </a:r>
          </a:p>
          <a:p>
            <a:endParaRPr lang="en-US" b="1" dirty="0"/>
          </a:p>
          <a:p>
            <a:endParaRPr lang="en-US" dirty="0"/>
          </a:p>
          <a:p>
            <a:r>
              <a:rPr lang="en-US" b="1" dirty="0"/>
              <a:t>Screenshot of SpaceX API Call Outcome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1FAC3EE-CDD0-287B-AD79-34C0E30F31BA}"/>
              </a:ext>
            </a:extLst>
          </p:cNvPr>
          <p:cNvCxnSpPr/>
          <p:nvPr/>
        </p:nvCxnSpPr>
        <p:spPr>
          <a:xfrm flipV="1">
            <a:off x="2884714" y="1690688"/>
            <a:ext cx="0" cy="627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3EEA24D-47D7-C898-4CFB-2E3A4AE09F59}"/>
              </a:ext>
            </a:extLst>
          </p:cNvPr>
          <p:cNvCxnSpPr/>
          <p:nvPr/>
        </p:nvCxnSpPr>
        <p:spPr>
          <a:xfrm>
            <a:off x="4332514" y="3429000"/>
            <a:ext cx="4898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626023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</TotalTime>
  <Words>1315</Words>
  <Application>Microsoft Office PowerPoint</Application>
  <PresentationFormat>Widescreen</PresentationFormat>
  <Paragraphs>236</Paragraphs>
  <Slides>48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Dell</cp:lastModifiedBy>
  <cp:revision>203</cp:revision>
  <dcterms:created xsi:type="dcterms:W3CDTF">2021-04-29T18:58:34Z</dcterms:created>
  <dcterms:modified xsi:type="dcterms:W3CDTF">2022-10-26T23:12:11Z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